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0225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19599" y="2584987"/>
            <a:ext cx="5332690" cy="8601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23"/>
              </a:lnSpc>
              <a:buNone/>
            </a:pPr>
            <a:r>
              <a:rPr lang="en-US" sz="5249" b="1" kern="0" spc="-157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Unveiling K-pop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6319599" y="3775958"/>
            <a:ext cx="7477601" cy="119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this presentation, we will delve into the fascinating world of K-pop. Get ready to discover the roots of its global phenomenon, the top artists of the genre, and its impact on popular culture and fan communities.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6319599" y="5187111"/>
            <a:ext cx="355402" cy="352788"/>
          </a:xfrm>
          <a:prstGeom prst="roundRect">
            <a:avLst>
              <a:gd name="adj" fmla="val 25916657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16908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33199" y="2965431"/>
            <a:ext cx="8306038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Birth and Evolution of K-pop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833199" y="4013041"/>
            <a:ext cx="12964001" cy="119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its humble beginnings on local TV stations to its dominance in the global music market, we will explore the journey of K-pop and how it became one of the most popular music genres worldwide. We will also delve into the influence of early K-pop groups on the current state of the genre.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19507" y="596608"/>
            <a:ext cx="8945999" cy="704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93"/>
              </a:lnSpc>
              <a:buNone/>
            </a:pPr>
            <a:r>
              <a:rPr lang="en-US" sz="4302" b="1" kern="0" spc="-12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Hottest K-pop Groups of Today</a:t>
            </a:r>
            <a:endParaRPr lang="en-US" sz="4302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542" y="1654146"/>
            <a:ext cx="2888575" cy="286733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819156" y="4664133"/>
            <a:ext cx="2185511" cy="3525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6"/>
              </a:lnSpc>
              <a:buNone/>
            </a:pPr>
            <a:r>
              <a:rPr lang="en-US" sz="2151" b="1" kern="0" spc="-65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BTS</a:t>
            </a:r>
            <a:endParaRPr lang="en-US" sz="2151" dirty="0"/>
          </a:p>
        </p:txBody>
      </p:sp>
      <p:sp>
        <p:nvSpPr>
          <p:cNvPr id="7" name="Text 4"/>
          <p:cNvSpPr/>
          <p:nvPr/>
        </p:nvSpPr>
        <p:spPr>
          <a:xfrm>
            <a:off x="819507" y="5233559"/>
            <a:ext cx="4184809" cy="19524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098"/>
              </a:lnSpc>
              <a:buNone/>
            </a:pPr>
            <a:r>
              <a:rPr lang="en-US" sz="1721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BTS, the seven-man boy group from South Korea, has taken the world by storm. From their explosive choreography to socially conscious lyrics, we'll uncover what makes them so popular.</a:t>
            </a:r>
            <a:endParaRPr lang="en-US" sz="1721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0972" y="1654146"/>
            <a:ext cx="2888575" cy="286733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222444" y="4664133"/>
            <a:ext cx="2185511" cy="3525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6"/>
              </a:lnSpc>
              <a:buNone/>
            </a:pPr>
            <a:r>
              <a:rPr lang="en-US" sz="2151" b="1" kern="0" spc="-65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Blackpink</a:t>
            </a:r>
            <a:endParaRPr lang="en-US" sz="2151" dirty="0"/>
          </a:p>
        </p:txBody>
      </p:sp>
      <p:sp>
        <p:nvSpPr>
          <p:cNvPr id="10" name="Text 6"/>
          <p:cNvSpPr/>
          <p:nvPr/>
        </p:nvSpPr>
        <p:spPr>
          <a:xfrm>
            <a:off x="5222796" y="5233559"/>
            <a:ext cx="4184809" cy="19524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098"/>
              </a:lnSpc>
              <a:buNone/>
            </a:pPr>
            <a:r>
              <a:rPr lang="en-US" sz="1721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Blackpink, the girl group known for their fierce style and catchy beats, has become a household name in the world of music. Find out what sets them apart from other female K-pop groups.</a:t>
            </a:r>
            <a:endParaRPr lang="en-US" sz="1721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6402" y="1654146"/>
            <a:ext cx="2888575" cy="286733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625733" y="4664133"/>
            <a:ext cx="2185511" cy="3525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6"/>
              </a:lnSpc>
              <a:buNone/>
            </a:pPr>
            <a:r>
              <a:rPr lang="en-US" sz="2151" b="1" kern="0" spc="-65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IU</a:t>
            </a:r>
            <a:endParaRPr lang="en-US" sz="2151" dirty="0"/>
          </a:p>
        </p:txBody>
      </p:sp>
      <p:sp>
        <p:nvSpPr>
          <p:cNvPr id="13" name="Text 8"/>
          <p:cNvSpPr/>
          <p:nvPr/>
        </p:nvSpPr>
        <p:spPr>
          <a:xfrm>
            <a:off x="9626084" y="5233559"/>
            <a:ext cx="4184809" cy="23429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098"/>
              </a:lnSpc>
              <a:buNone/>
            </a:pPr>
            <a:r>
              <a:rPr lang="en-US" sz="1721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IU, known for her sweet voice and relatable lyrics, is one of the most successful solo artists in the K-pop industry. Discover how she has maintained her popularity over the years and what makes her music so special.</a:t>
            </a:r>
            <a:endParaRPr lang="en-US" sz="172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291977" y="779798"/>
            <a:ext cx="6843832" cy="693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98"/>
              </a:lnSpc>
              <a:buNone/>
            </a:pPr>
            <a:r>
              <a:rPr lang="en-US" sz="4229" b="1" kern="0" spc="-127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Unique Sound of K-pop</a:t>
            </a:r>
            <a:endParaRPr lang="en-US" sz="4229" dirty="0"/>
          </a:p>
        </p:txBody>
      </p:sp>
      <p:sp>
        <p:nvSpPr>
          <p:cNvPr id="5" name="Shape 3"/>
          <p:cNvSpPr/>
          <p:nvPr/>
        </p:nvSpPr>
        <p:spPr>
          <a:xfrm>
            <a:off x="6319599" y="1805780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59498" y="1971242"/>
            <a:ext cx="148114" cy="415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99"/>
              </a:lnSpc>
              <a:buNone/>
            </a:pPr>
            <a:r>
              <a:rPr lang="en-US" sz="2537" b="1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537" dirty="0"/>
          </a:p>
        </p:txBody>
      </p:sp>
      <p:sp>
        <p:nvSpPr>
          <p:cNvPr id="7" name="Text 5"/>
          <p:cNvSpPr/>
          <p:nvPr/>
        </p:nvSpPr>
        <p:spPr>
          <a:xfrm>
            <a:off x="6990040" y="2005870"/>
            <a:ext cx="2148364" cy="3465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49"/>
              </a:lnSpc>
              <a:buNone/>
            </a:pPr>
            <a:r>
              <a:rPr lang="en-US" sz="2115" b="1" kern="0" spc="-6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Mix of Genres</a:t>
            </a:r>
            <a:endParaRPr lang="en-US" sz="2115" dirty="0"/>
          </a:p>
        </p:txBody>
      </p:sp>
      <p:sp>
        <p:nvSpPr>
          <p:cNvPr id="8" name="Text 6"/>
          <p:cNvSpPr/>
          <p:nvPr/>
        </p:nvSpPr>
        <p:spPr>
          <a:xfrm>
            <a:off x="6990040" y="2565604"/>
            <a:ext cx="2960965" cy="2302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45"/>
              </a:lnSpc>
              <a:buNone/>
            </a:pPr>
            <a:r>
              <a:rPr lang="en-US" sz="1692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K-pop is known for its ability to blend different musical genres into a cohesive sound. From rap and hip-hop to ballads and dance-pop, the variety is endless.</a:t>
            </a:r>
            <a:endParaRPr lang="en-US" sz="1692" dirty="0"/>
          </a:p>
        </p:txBody>
      </p:sp>
      <p:sp>
        <p:nvSpPr>
          <p:cNvPr id="9" name="Shape 7"/>
          <p:cNvSpPr/>
          <p:nvPr/>
        </p:nvSpPr>
        <p:spPr>
          <a:xfrm>
            <a:off x="10169485" y="1805780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310455" y="1971242"/>
            <a:ext cx="193834" cy="415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99"/>
              </a:lnSpc>
              <a:buNone/>
            </a:pPr>
            <a:r>
              <a:rPr lang="en-US" sz="2537" b="1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537" dirty="0"/>
          </a:p>
        </p:txBody>
      </p:sp>
      <p:sp>
        <p:nvSpPr>
          <p:cNvPr id="11" name="Text 9"/>
          <p:cNvSpPr/>
          <p:nvPr/>
        </p:nvSpPr>
        <p:spPr>
          <a:xfrm>
            <a:off x="10863858" y="2005870"/>
            <a:ext cx="2598301" cy="3465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49"/>
              </a:lnSpc>
              <a:buNone/>
            </a:pPr>
            <a:r>
              <a:rPr lang="en-US" sz="2115" b="1" kern="0" spc="-6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Dance Choreography</a:t>
            </a:r>
            <a:endParaRPr lang="en-US" sz="2115" dirty="0"/>
          </a:p>
        </p:txBody>
      </p:sp>
      <p:sp>
        <p:nvSpPr>
          <p:cNvPr id="12" name="Text 10"/>
          <p:cNvSpPr/>
          <p:nvPr/>
        </p:nvSpPr>
        <p:spPr>
          <a:xfrm>
            <a:off x="10863858" y="2565604"/>
            <a:ext cx="2960965" cy="268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45"/>
              </a:lnSpc>
              <a:buNone/>
            </a:pPr>
            <a:r>
              <a:rPr lang="en-US" sz="1692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Another defining characteristic of K-pop is its intricate dance routines. We'll explore how K-pop artists incorporate dance into their performances and what makes their choreography unique.</a:t>
            </a:r>
            <a:endParaRPr lang="en-US" sz="1692" dirty="0"/>
          </a:p>
        </p:txBody>
      </p:sp>
      <p:sp>
        <p:nvSpPr>
          <p:cNvPr id="13" name="Shape 11"/>
          <p:cNvSpPr/>
          <p:nvPr/>
        </p:nvSpPr>
        <p:spPr>
          <a:xfrm>
            <a:off x="6319599" y="6000711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29018" y="5643668"/>
            <a:ext cx="209074" cy="415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99"/>
              </a:lnSpc>
              <a:buNone/>
            </a:pPr>
            <a:r>
              <a:rPr lang="en-US" sz="2537" b="1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537" dirty="0"/>
          </a:p>
        </p:txBody>
      </p:sp>
      <p:sp>
        <p:nvSpPr>
          <p:cNvPr id="15" name="Text 13"/>
          <p:cNvSpPr/>
          <p:nvPr/>
        </p:nvSpPr>
        <p:spPr>
          <a:xfrm>
            <a:off x="6990040" y="5678296"/>
            <a:ext cx="2552105" cy="3465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49"/>
              </a:lnSpc>
              <a:buNone/>
            </a:pPr>
            <a:r>
              <a:rPr lang="en-US" sz="2115" b="1" kern="0" spc="-6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Emphasis on Visuals</a:t>
            </a:r>
            <a:endParaRPr lang="en-US" sz="2115" dirty="0"/>
          </a:p>
        </p:txBody>
      </p:sp>
      <p:sp>
        <p:nvSpPr>
          <p:cNvPr id="16" name="Text 14"/>
          <p:cNvSpPr/>
          <p:nvPr/>
        </p:nvSpPr>
        <p:spPr>
          <a:xfrm>
            <a:off x="6990040" y="6238030"/>
            <a:ext cx="6834783" cy="11512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45"/>
              </a:lnSpc>
              <a:buNone/>
            </a:pPr>
            <a:r>
              <a:rPr lang="en-US" sz="1692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K-pop is not just about the music - it's also about the visuals. From elaborate music videos to striking fashion choices, we'll uncover how K-pop artists create a complete visual experience for their fans.</a:t>
            </a:r>
            <a:endParaRPr lang="en-US" sz="1692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16908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319599" y="2965431"/>
            <a:ext cx="7381994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Cultural Impact of K-pop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013041"/>
            <a:ext cx="7477601" cy="119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K-pop has not only left its mark on the music industry, but it has also had a significant impact on popular culture. We will explore how K-pop has influenced fashion, beauty, and even language worldwide.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1690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794266" y="578171"/>
            <a:ext cx="9205913" cy="6832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20"/>
              </a:lnSpc>
              <a:buNone/>
            </a:pPr>
            <a:r>
              <a:rPr lang="en-US" sz="4169" b="1" kern="0" spc="-125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Power of K-pop Fan Communities</a:t>
            </a:r>
            <a:endParaRPr lang="en-US" sz="4169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113" y="1654146"/>
            <a:ext cx="3555087" cy="35289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766536" y="5150828"/>
            <a:ext cx="2470428" cy="3416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10"/>
              </a:lnSpc>
              <a:buNone/>
            </a:pPr>
            <a:r>
              <a:rPr lang="en-US" sz="2085" b="1" kern="0" spc="-63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Offline Communities</a:t>
            </a:r>
            <a:endParaRPr lang="en-US" sz="2085" dirty="0"/>
          </a:p>
        </p:txBody>
      </p:sp>
      <p:sp>
        <p:nvSpPr>
          <p:cNvPr id="7" name="Text 4"/>
          <p:cNvSpPr/>
          <p:nvPr/>
        </p:nvSpPr>
        <p:spPr>
          <a:xfrm>
            <a:off x="794266" y="5702643"/>
            <a:ext cx="6415088" cy="15137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002"/>
              </a:lnSpc>
              <a:buNone/>
            </a:pPr>
            <a:r>
              <a:rPr lang="en-US" sz="1668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K-pop fans around the world have formed their own offline communities to connect with other fans and show their support for their favorite artists. We'll explore how these communities create a sense of belonging among K-pop fans.</a:t>
            </a:r>
            <a:endParaRPr lang="en-US" sz="1668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4199" y="1654146"/>
            <a:ext cx="3555087" cy="352894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408438" y="5150828"/>
            <a:ext cx="2440305" cy="3416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10"/>
              </a:lnSpc>
              <a:buNone/>
            </a:pPr>
            <a:r>
              <a:rPr lang="en-US" sz="2085" b="1" kern="0" spc="-63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Online Communities</a:t>
            </a:r>
            <a:endParaRPr lang="en-US" sz="2085" dirty="0"/>
          </a:p>
        </p:txBody>
      </p:sp>
      <p:sp>
        <p:nvSpPr>
          <p:cNvPr id="10" name="Text 6"/>
          <p:cNvSpPr/>
          <p:nvPr/>
        </p:nvSpPr>
        <p:spPr>
          <a:xfrm>
            <a:off x="7421047" y="5702643"/>
            <a:ext cx="6415088" cy="18921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002"/>
              </a:lnSpc>
              <a:buNone/>
            </a:pPr>
            <a:r>
              <a:rPr lang="en-US" sz="1668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K-pop's global reach has also led to the creation of numerous online fan forums and social media groups. We'll look at how these communities have played a major role in shaping the K-pop landscape and how fans use these platforms to share their love for the genre.</a:t>
            </a:r>
            <a:endParaRPr lang="en-US" sz="1668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606536"/>
            <a:ext cx="5108853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Future of K-pop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833199" y="5209921"/>
            <a:ext cx="12964001" cy="44084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6" name="Shape 4"/>
          <p:cNvSpPr/>
          <p:nvPr/>
        </p:nvSpPr>
        <p:spPr>
          <a:xfrm>
            <a:off x="3996392" y="5209921"/>
            <a:ext cx="44410" cy="77188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7" name="Shape 5"/>
          <p:cNvSpPr/>
          <p:nvPr/>
        </p:nvSpPr>
        <p:spPr>
          <a:xfrm>
            <a:off x="3768685" y="4961847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3937040" y="4994939"/>
            <a:ext cx="163235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331720" y="6202456"/>
            <a:ext cx="3373874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Expansion to New Markets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1055370" y="6781336"/>
            <a:ext cx="5926574" cy="15874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 K-pop's growing popularity worldwide, we can expect to see more K-pop groups reaching new markets beyond Asia. We'll discuss the possibilities of K-pop's expansion into new territories and genres.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292876" y="4438042"/>
            <a:ext cx="44410" cy="77188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169" y="4961847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14473" y="4994939"/>
            <a:ext cx="201335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5841563" y="1654146"/>
            <a:ext cx="2947154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Rise of Solo Artists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4351853" y="2233026"/>
            <a:ext cx="5926574" cy="19843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K-pop groups continue to dominate the scene, we'll look at how more solo artists are emerging and making a name for themselves in the industry. We'll explore the impact of this trend and what it could mean for the future of K-pop.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10589478" y="5209921"/>
            <a:ext cx="44410" cy="77188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7" name="Shape 15"/>
          <p:cNvSpPr/>
          <p:nvPr/>
        </p:nvSpPr>
        <p:spPr>
          <a:xfrm>
            <a:off x="10361771" y="4961847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10507266" y="4994939"/>
            <a:ext cx="208955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583692" y="6202456"/>
            <a:ext cx="4056102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3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New Sounds and Collaborations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7648456" y="6781336"/>
            <a:ext cx="5926574" cy="15874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4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can also expect to see more collaborations between K-pop artists and artists from other genres. What new sounds and styles will emerge from these collaborations? We'll look at what the future holds for K-pop.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626</Words>
  <Application>Microsoft Office PowerPoint</Application>
  <PresentationFormat>사용자 지정</PresentationFormat>
  <Paragraphs>45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Inter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Woo Youngmin</cp:lastModifiedBy>
  <cp:revision>3</cp:revision>
  <dcterms:created xsi:type="dcterms:W3CDTF">2023-07-06T17:41:33Z</dcterms:created>
  <dcterms:modified xsi:type="dcterms:W3CDTF">2023-07-16T05:17:03Z</dcterms:modified>
</cp:coreProperties>
</file>